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76F9C-1C84-4906-884B-AF85820B8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B74C62-DB5C-4EE5-8924-9254324C2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E7AA26-D090-4733-8E0C-C5702308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30D4B0-FE94-4977-9FA1-90E3FE046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562ACE-8C5E-4F67-A74E-CB8F7F79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518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E98A3-B4A2-48E9-97A7-F28C2F662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F38788-6466-4D20-A9A5-6CD2EA898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7564B0-B977-4A6C-A1B6-62FA87414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46A121-CAB6-44EF-A111-9FBB24D9F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C96F2-4FBF-4D50-AC5D-C70DC9FF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6842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2356B78-23C1-4420-BE5B-020CA9212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953A30-F088-43E6-A87C-E8C2E956E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A44A6F-500D-4D59-8A98-09470112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9FDEED-9DEC-46A3-BE64-D4E0E593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52F2C1-ABF4-400F-A0BD-A638E866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813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0F09A-4F23-4560-92B8-C97A368A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20668A-C160-4962-A3D0-976520778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8A662C-F8C2-4BD1-9C75-6E15C7EB3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8A0D8B-698A-4D8B-ACC1-1AC92E8B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03AB11-F878-4D10-9212-F94290DD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9763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9A89E-7535-4BE8-A346-FCCF3A8D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E581F8-E805-4CE3-A66B-D1DBC928E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3C330A-228F-433E-A32D-8814F96A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AEC14A-A055-4E92-991A-B736C9493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986C0-6EC0-46C2-B06F-AD7084B7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358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C6244-3619-459E-AB7B-214B337F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63A41E-FFEF-4F68-BCDD-F84E6844A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60CBA5-F520-49DB-9EF9-BE70B16C7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116BB9-CEDC-4FC0-959B-A995022A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215006-9416-4ED9-8F06-7286BAAE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C532A6-5A81-4E81-A9B3-A42B6F23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920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56F67-F9B2-4901-8E87-4B15D76C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C116E9-0674-4F58-8EFD-772B6B5F1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C30348-A56E-4EF1-9E28-F7BAEB287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EFB0E0-C663-4770-97EA-A4A7067D4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65CEB0F-4EC2-4B06-857F-FDC0DD022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1970CFB-7965-40B3-ACC6-6094991D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B4ED52-8403-4C1E-BF35-1BE7FD4B2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7F96EA0-119E-4E24-92F4-EAB8A513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7185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5BB57-18A6-4B57-BB69-9D53FE2C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04AD58-3827-4DCE-93AA-9B3CD0636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ED368C4-A69F-49A9-81A1-87981C492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C3958F-0E1E-43B0-87C3-51B0CAEA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3414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BA5517-E2F9-44DD-BD6B-DD5B4207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3B5EBB-1EDA-4B6B-8929-5BE404A9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2FB42F-3734-487A-8B3A-456531E4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86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10808-D76D-4FE9-B657-5DFC2BBB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7FBE1-C65B-4FB8-B7A4-0121572C7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F760E1-EF2A-4386-AA24-E9BDB723B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89264F-A261-4F34-A441-A9439DE4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37A09C-D272-4ADD-8295-84F78528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044099-658B-4186-8098-C861CFF7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195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B833-F354-4062-8BDE-25E96B26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D5E2C4-2EED-4B02-812D-AAFBA42DA6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FE33CC-1770-433B-947A-F66ABF96E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DCCB1E-D0D1-491A-A1EF-134F8230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7FE540-6564-407B-A3C2-9EA8DF17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52A110-2180-4387-B12E-0BBD97E0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663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C8DFC20-87D0-4FB8-A203-6BC5E7E5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E87F7D-1DBD-48AA-AF99-1B731A112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56E37A-71D4-42B2-9E9C-759DC1CCA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4AC3-BEEA-4DF7-ADF6-A8B7A9FF0F55}" type="datetimeFigureOut">
              <a:rPr lang="es-MX" smtClean="0"/>
              <a:t>07/12/2021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58DC67-CD1F-45EC-BAD0-3565F0C27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CC245-5FB4-4C4E-AB78-39CAF7441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D9D5A-D388-4C3F-BE27-A6734079D70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162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EA249-0FE0-485C-A6FF-100C0F668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F0B437-D593-41A7-8AC0-CD5B5C236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706182-5542-4141-847C-46A6681B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55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AF467-34AC-487A-85DA-9F017157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314591-0F7E-436E-A362-5DD9EA8B5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76C03A-6437-421B-82D0-66BEF9F0A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51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3F5E7-5332-4389-ABEA-1B6CACC6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B8B624-6B52-4B56-8054-2F99302C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EECC74-466E-4A4A-A61E-B3635F101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36F5EF2-A604-4738-A118-571FF9C27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16" t="34444" r="15000" b="32500"/>
          <a:stretch/>
        </p:blipFill>
        <p:spPr>
          <a:xfrm>
            <a:off x="4752974" y="4929765"/>
            <a:ext cx="2990851" cy="17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66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FF60B-0230-4572-81FB-15BD1A6F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F360A3-A89B-4FC4-9201-4EA60B55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CE01D8-29BC-4085-AC17-7D8E45DC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2265ED-7EB3-4EFF-9081-EF6AF55CB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690688"/>
            <a:ext cx="5067300" cy="28503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11F4078-4F43-4841-AC05-C481CFEBD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3" t="42917" r="17031" b="33784"/>
          <a:stretch/>
        </p:blipFill>
        <p:spPr>
          <a:xfrm>
            <a:off x="4010025" y="4801789"/>
            <a:ext cx="7896226" cy="1597820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1A6F887-C37C-436C-B812-F7FC1D5397A0}"/>
              </a:ext>
            </a:extLst>
          </p:cNvPr>
          <p:cNvCxnSpPr/>
          <p:nvPr/>
        </p:nvCxnSpPr>
        <p:spPr>
          <a:xfrm>
            <a:off x="9096375" y="3857625"/>
            <a:ext cx="0" cy="952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80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584BE-23EA-4164-AB15-23234486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B38009-0A83-4960-A934-34894228C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EF42F1-2E1A-4309-821C-A48CFC3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13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82712-B185-4628-9CD2-D67F5336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0337FF-BB92-4241-AF8C-30DB4B4D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29D32D-4084-4F3A-B1AD-04B89EF5B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A07B98-D799-4E05-A253-A452EAF5B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4" t="13472" r="56017" b="38195"/>
          <a:stretch/>
        </p:blipFill>
        <p:spPr>
          <a:xfrm>
            <a:off x="7248525" y="365125"/>
            <a:ext cx="4524375" cy="33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1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EA812-1AA0-4A32-B494-12333EC9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5FB1A5-1005-46C9-9293-36C719156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664AC1-901B-446C-A5F8-D3178698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62D69-2899-4248-B82D-9E72B36B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F4E672-B10F-4982-8AFC-825AD652A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579F29-A4CA-444C-8B17-7E789265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A8909-9B9A-4D0A-A769-9C56AAF0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0CF35B-D1E8-4443-8B5E-07562309E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5698EB-586A-468B-A30B-36E690E7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96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85802-9212-4153-97BB-33C58E16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4B8825-750A-4336-AD79-C15F68208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DA9CD1-66E0-49C1-8851-518C2A23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02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20636-3250-4E33-B272-313EFDA3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3E1DD4-8BEB-4B85-ACE9-198BA25B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0DFA06-A8F2-42F3-A4DF-A731E662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1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D56C4-69DF-49F4-A870-E06E3ACA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2F29FC-9416-4277-A651-520D3C3B0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FC3610-3FD0-453F-87F3-49400997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3DF7E-573C-476C-89DA-83862853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DD1E7B-28C1-47CF-9C6B-3B9AFED8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1BFCE-AE5F-420A-9A2A-8CFF2980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52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C5CB1-B358-457F-8AFD-102845BD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D2D5A7-02C8-461A-81C2-45CDD7592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6F8F99-5713-4EB0-8CCC-F5046F3D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33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D821A-2919-4C74-9760-4266A048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113413-B17F-43C9-9EB5-D48176F16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3D39DA-8342-4C93-8F26-E1341471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9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D7576-D906-46E9-AA84-2D233196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B2A8B8-0509-4CD3-9A2F-892B63BE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9CF43D-3B84-4F34-B2ED-AA5835E4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7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19D90B-0BC8-43B9-A6D2-DE1F2492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1E276C-DA31-47F7-8BEE-095A1D5ED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43DC23-5F0A-4187-BEA8-3589E8C5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5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FB416-491A-454B-8765-973BE638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D3D736-0F94-4F5C-8346-FC0A4209E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9DA283-84EB-406F-8FBF-D342A64EB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78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7A72C-04A7-426F-BFA6-7073682E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324251-C476-45D6-9BE2-29BE6F2A2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7FD2DC-3A0C-4474-BC13-A32665A5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28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79F13-58F5-4AD9-96D2-01CB216A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6510ED-82FE-4135-9915-F1C39475F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F2A045-F9DC-4E0A-AA67-2EC3D3A6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81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C6503-0140-4023-A529-2060FF23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DB4AE-FAC2-498C-87AA-A9F327465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33E212-6798-4F17-B9F4-5D9D5AC1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63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3FC58-A2D9-438E-A477-1FA0A2DB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ED8EA1-ADB7-437C-8036-F0EC76148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FBF1ED-04E9-4112-8632-6AF303202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0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D733B-1947-4282-8D65-C8F5F57E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7A3CDB-D5BA-4C11-BFF3-7A8DEA46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B8E712-D3AE-4CCB-BCD1-11B7ADCB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3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EFD58-44A3-48AE-BED9-992595A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FB4788-3E6C-4ADE-8E6B-96EC936A2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A90BBB-7766-44E1-A065-293D5869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85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05042-014D-4902-9EF8-1569FACA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7FC581-B77E-46DA-9119-35AA66690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547594-018C-4C5E-9542-7A922F12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66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3FE9C-1299-4B51-8525-83472878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9406B0-7443-4B01-A559-1339DCDD5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6DCC6E-08ED-4018-9E2B-A7BB9E2E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9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0FCAD-5C70-4F22-AD35-24123BD9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B39F02-3533-4910-B85B-039A15F41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28D117-D0A3-4CDE-9032-FD20CC4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19B2387-B983-4695-BB33-C10134E7F4AF}"/>
              </a:ext>
            </a:extLst>
          </p:cNvPr>
          <p:cNvSpPr/>
          <p:nvPr/>
        </p:nvSpPr>
        <p:spPr>
          <a:xfrm>
            <a:off x="3105150" y="3238500"/>
            <a:ext cx="1990725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Recibe 2 argumentos, un </a:t>
            </a:r>
            <a:r>
              <a:rPr lang="es-419" dirty="0" err="1"/>
              <a:t>callback</a:t>
            </a:r>
            <a:r>
              <a:rPr lang="es-419" dirty="0"/>
              <a:t> y un array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81177A-396B-46B3-B434-2B2D09CC1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09" t="72361" r="20781" b="17639"/>
          <a:stretch/>
        </p:blipFill>
        <p:spPr>
          <a:xfrm>
            <a:off x="1428749" y="4289951"/>
            <a:ext cx="3943351" cy="3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39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10012-C0D8-4A7B-85A3-5B4BB0BE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2D200F-AC17-4615-B220-7BF573C7C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931577-3A8D-42AE-A01A-01716A4B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9A51AC9-1C19-465C-B6B2-EDAEA1AF8029}"/>
              </a:ext>
            </a:extLst>
          </p:cNvPr>
          <p:cNvSpPr/>
          <p:nvPr/>
        </p:nvSpPr>
        <p:spPr>
          <a:xfrm>
            <a:off x="4789965" y="2839005"/>
            <a:ext cx="2612069" cy="1342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Estos 2son lo mismo, pero </a:t>
            </a:r>
            <a:r>
              <a:rPr lang="es-419" dirty="0" err="1"/>
              <a:t>ahorausando</a:t>
            </a:r>
            <a:r>
              <a:rPr lang="es-419" dirty="0"/>
              <a:t> </a:t>
            </a:r>
            <a:r>
              <a:rPr lang="es-419" dirty="0" err="1"/>
              <a:t>useEffect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67801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B5827-53F3-4252-9BE0-345624D4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A3FAB4-E156-49D0-A21D-6DC850F5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75D9D4-F7BC-417E-B5AC-72CD3F0B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1DF329B-5534-4149-9705-89E89A42A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1806" r="22578" b="28333"/>
          <a:stretch/>
        </p:blipFill>
        <p:spPr>
          <a:xfrm>
            <a:off x="171450" y="4772024"/>
            <a:ext cx="5391150" cy="109051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09252A-CA38-4CBB-8463-68108035F7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75" t="21389" r="7422" b="61944"/>
          <a:stretch/>
        </p:blipFill>
        <p:spPr>
          <a:xfrm>
            <a:off x="8667750" y="2495550"/>
            <a:ext cx="2524125" cy="1143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92D0681-9068-4526-ACC8-C3754DEB989B}"/>
              </a:ext>
            </a:extLst>
          </p:cNvPr>
          <p:cNvSpPr/>
          <p:nvPr/>
        </p:nvSpPr>
        <p:spPr>
          <a:xfrm>
            <a:off x="8667750" y="1027906"/>
            <a:ext cx="2612069" cy="1342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Si no lo ponemos caemos en un …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5803380-4D8B-4F8B-9BD2-F0D9AE0BDE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922" t="26480" r="8654" b="62361"/>
          <a:stretch/>
        </p:blipFill>
        <p:spPr>
          <a:xfrm>
            <a:off x="8398831" y="5677694"/>
            <a:ext cx="2612069" cy="76532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4AAC3F6-218D-4D79-B923-E66210732862}"/>
              </a:ext>
            </a:extLst>
          </p:cNvPr>
          <p:cNvSpPr/>
          <p:nvPr/>
        </p:nvSpPr>
        <p:spPr>
          <a:xfrm>
            <a:off x="8398831" y="3974905"/>
            <a:ext cx="2612069" cy="1342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Lo cuál genera ……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54761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19724-85EB-435C-B6FB-81562D1D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6C88E-1A91-4D3A-AEFF-8A5745454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F2DF0F-0633-4130-9B04-3F4395A4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E4DEEE-FE04-427E-A4C0-E1AA3CD37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97" t="31250" r="8359" b="57639"/>
          <a:stretch/>
        </p:blipFill>
        <p:spPr>
          <a:xfrm>
            <a:off x="3152774" y="5549899"/>
            <a:ext cx="2419351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0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86A37-B294-4472-AB8D-2EE4B727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1482D4-6810-45EB-8C02-76FFF2092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7FC151-B61E-4D8A-97CF-3377373F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10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595F3-58A6-4F35-BFA7-0D9C6989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466EF9-BEAA-46BF-AF69-9379C69E1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7C2A19-7A33-471D-9717-63AB50DE7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8C40906-D40F-43F8-8B38-81322A29F42B}"/>
              </a:ext>
            </a:extLst>
          </p:cNvPr>
          <p:cNvSpPr/>
          <p:nvPr/>
        </p:nvSpPr>
        <p:spPr>
          <a:xfrm>
            <a:off x="2361090" y="3029743"/>
            <a:ext cx="3249135" cy="1818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Es un array porque le ponemos poner varias dependencias.. Si se cumple alguna de  estas hace el cosole.log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543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36C66-3198-4E37-AF8B-6CBD84D4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E9DB6A-268E-448B-9A72-BBDF578D4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D8BF1D-60F0-4132-97B1-B73C5791E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6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A447C-CFE6-4315-BF6E-96C1B1EE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FD8E75-1837-4F67-AB03-23FF335F8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7E121E-A769-4E3B-8C8F-0E6841A6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5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27C18-6B26-4F94-BAF6-A9911738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136167-C9CA-45C9-99E6-058C724EC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603EE2-F74E-403E-B934-5374A6AA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39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BF431-E8B8-4D0E-91C9-971E7DAF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22786A-D398-41BC-92E4-ED74AED7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F6010D-B145-42EB-B56A-B7A63AAD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11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9448A-496C-492A-9C65-83C66733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F6B91B-FE6A-496B-A1DB-25A76ECE7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39D734-2E9C-4B8F-B96B-BD92B818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81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AF32B-5D07-4798-B969-65458E95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61648-1487-4EA0-AE75-FA662726E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D015ED-5735-48BF-9048-39E1F12E1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4"/>
          <a:stretch/>
        </p:blipFill>
        <p:spPr>
          <a:xfrm>
            <a:off x="3267076" y="0"/>
            <a:ext cx="45434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40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7150B-3EAC-41A3-BA3B-35B52A68E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CAE10-150D-4A35-893A-B14CA1C6B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8F2D87-84B7-41F7-9A25-94843898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63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BC476C-3724-4B27-8A29-24F98566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F276B9-0054-4126-ACBA-336C272B0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39C24F-F6FE-4B31-92E8-7B931EF78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82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EA43F-DE58-406A-A109-3C58DAC2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006E61-E496-48A0-A9D6-FAF26839D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607ACD-1C8C-4E98-8C65-CDD6FDC61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AAB67F2-6DFF-433E-BD94-92D93354418F}"/>
              </a:ext>
            </a:extLst>
          </p:cNvPr>
          <p:cNvSpPr/>
          <p:nvPr/>
        </p:nvSpPr>
        <p:spPr>
          <a:xfrm>
            <a:off x="6623205" y="1913324"/>
            <a:ext cx="3257642" cy="1131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Cuando vas al home, ya  se desmonta el componente de ahí las letras rojas en la consola.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88821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2CACC-2AB6-44A1-9357-1327D163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9E4412-1F0D-4045-9FE3-B7C56C116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823465-231E-40E5-9DF0-EBE625B8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BDF4BE6-8713-48C6-8DAC-3D2261E3CC6D}"/>
              </a:ext>
            </a:extLst>
          </p:cNvPr>
          <p:cNvSpPr/>
          <p:nvPr/>
        </p:nvSpPr>
        <p:spPr>
          <a:xfrm>
            <a:off x="6623205" y="1913324"/>
            <a:ext cx="3257642" cy="1131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Cuando le damos siguiente se le suma +1.</a:t>
            </a:r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D3BE32E-2EEC-4E79-9744-048496A151C8}"/>
              </a:ext>
            </a:extLst>
          </p:cNvPr>
          <p:cNvSpPr/>
          <p:nvPr/>
        </p:nvSpPr>
        <p:spPr>
          <a:xfrm>
            <a:off x="838200" y="3302493"/>
            <a:ext cx="5456068" cy="2032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6933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564CC-1528-4517-92FF-BFC438F7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Lo anterior fue sin </a:t>
            </a:r>
            <a:r>
              <a:rPr lang="es-419" dirty="0" err="1"/>
              <a:t>hooks</a:t>
            </a:r>
            <a:r>
              <a:rPr lang="es-419" dirty="0"/>
              <a:t> …ahora sí con </a:t>
            </a:r>
            <a:r>
              <a:rPr lang="es-419" dirty="0" err="1"/>
              <a:t>hooks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C0C973-DAA9-4D9D-A5F5-446F5A0CA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/>
              <a:t>Sin </a:t>
            </a:r>
            <a:r>
              <a:rPr lang="es-419" dirty="0" err="1"/>
              <a:t>hooks</a:t>
            </a:r>
            <a:r>
              <a:rPr lang="es-419" dirty="0"/>
              <a:t>= </a:t>
            </a:r>
            <a:r>
              <a:rPr lang="es-419" dirty="0" err="1"/>
              <a:t>class</a:t>
            </a:r>
            <a:endParaRPr lang="es-419" dirty="0"/>
          </a:p>
          <a:p>
            <a:pPr marL="0" indent="0">
              <a:buNone/>
            </a:pPr>
            <a:r>
              <a:rPr lang="es-419" dirty="0"/>
              <a:t>Con </a:t>
            </a:r>
            <a:r>
              <a:rPr lang="es-419" dirty="0" err="1"/>
              <a:t>hooks</a:t>
            </a:r>
            <a:r>
              <a:rPr lang="es-419" dirty="0"/>
              <a:t>=</a:t>
            </a:r>
            <a:r>
              <a:rPr lang="es-419" dirty="0" err="1"/>
              <a:t>fuction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14279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FC505-4E97-4D29-BD88-C6AD149E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8D808E-462A-40D4-9A1B-EAC780F7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8B53FA-1759-4421-B620-38B7AEBD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3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691CA-B86E-4996-AC76-4500AFD7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903443-9BA5-42B7-8E1D-16ACA37A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7EE224-D565-405E-A048-B1444CA30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51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0B772-5628-4CB5-A8C5-CA35873C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D4B76A-0B7E-419B-BCB1-46FF35D70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D28A51-ECD2-473C-9FD3-AB3EF157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8EFFB44-9405-4F72-83AB-980F36B0E4BC}"/>
              </a:ext>
            </a:extLst>
          </p:cNvPr>
          <p:cNvSpPr/>
          <p:nvPr/>
        </p:nvSpPr>
        <p:spPr>
          <a:xfrm>
            <a:off x="639932" y="2559544"/>
            <a:ext cx="5122693" cy="688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9EF4954-589B-41A5-9E57-A9D6FA3AD734}"/>
              </a:ext>
            </a:extLst>
          </p:cNvPr>
          <p:cNvSpPr/>
          <p:nvPr/>
        </p:nvSpPr>
        <p:spPr>
          <a:xfrm>
            <a:off x="6623205" y="1913324"/>
            <a:ext cx="3257642" cy="1131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Personajes es </a:t>
            </a:r>
            <a:r>
              <a:rPr lang="es-419" dirty="0" err="1"/>
              <a:t>elestado</a:t>
            </a:r>
            <a:r>
              <a:rPr lang="es-419" dirty="0"/>
              <a:t>, aquí le esta diciendo que  si cambia entonces </a:t>
            </a:r>
            <a:r>
              <a:rPr lang="es-419" dirty="0" err="1"/>
              <a:t>console</a:t>
            </a:r>
            <a:r>
              <a:rPr lang="es-419" dirty="0"/>
              <a:t> log </a:t>
            </a:r>
            <a:r>
              <a:rPr lang="es-419" dirty="0" err="1"/>
              <a:t>yellow</a:t>
            </a:r>
            <a:r>
              <a:rPr lang="es-419" dirty="0"/>
              <a:t>…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2517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13037-D7E9-49D3-A944-2D88083E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331620-296E-4775-9800-221DA53B5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C29B49-08A8-43DC-A96E-19665D06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34E9F94-631E-4E3B-AF87-1DA0B7CAE0AC}"/>
              </a:ext>
            </a:extLst>
          </p:cNvPr>
          <p:cNvSpPr/>
          <p:nvPr/>
        </p:nvSpPr>
        <p:spPr>
          <a:xfrm>
            <a:off x="658982" y="2978644"/>
            <a:ext cx="5122693" cy="688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0A890F8-F3AC-40B2-AA34-E77C8F009E15}"/>
              </a:ext>
            </a:extLst>
          </p:cNvPr>
          <p:cNvSpPr/>
          <p:nvPr/>
        </p:nvSpPr>
        <p:spPr>
          <a:xfrm>
            <a:off x="6623205" y="1913324"/>
            <a:ext cx="3257642" cy="1131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Cuando se desmonta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50907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0155-405E-4A97-A771-AA509E25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C0F7D4-2C5D-472C-B641-0A97343B2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DF9E5D-D866-4CF4-B4FA-C7AB8F77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0712B44-CF4B-460A-A285-A91238FD2139}"/>
              </a:ext>
            </a:extLst>
          </p:cNvPr>
          <p:cNvSpPr/>
          <p:nvPr/>
        </p:nvSpPr>
        <p:spPr>
          <a:xfrm>
            <a:off x="601832" y="1144589"/>
            <a:ext cx="6789568" cy="2151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E0E0A4E-32C4-425B-939F-83946862A5E9}"/>
              </a:ext>
            </a:extLst>
          </p:cNvPr>
          <p:cNvSpPr/>
          <p:nvPr/>
        </p:nvSpPr>
        <p:spPr>
          <a:xfrm>
            <a:off x="1078082" y="5369170"/>
            <a:ext cx="5122693" cy="688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7251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9DDF2-F15F-4182-BE5B-00FCC0C3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6D5D8C-4CCA-44F6-8E07-84095E4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987803-4FFB-40AF-A8DC-46BD8072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31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8E7D6-893A-4E35-9F53-89B3A40F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3EDC15-1132-488E-BB10-BA6F6B144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AF78BC-48D5-46F5-A2DB-50E0AFBA1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32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251D9-B37E-4BE4-939A-C3B557ED8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CB34C-0CED-452E-87B8-151082AEE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47A3E8-42B2-41FD-9551-19FBBE3B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50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800BA-75C1-4B87-88D5-56B6BE06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02F1B7-2056-4D7D-96CB-C73494EE3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FC6179-6C33-4DCA-9BAF-AF02D58B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17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9F6E4-4B32-4857-A092-F36E8081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7DA5B7-A8DA-4A62-9D5F-6D6091AF0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C8D6D9-FC6B-44FE-8002-C12A42AA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8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D892B-F082-422C-B9EF-32D6FCF4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Antes….                        después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B475E0-F37B-45F1-8BA8-074FE6547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+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64DAC6-FCFB-4EDF-AFBA-21F5BF2CE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28" t="30556" r="37969" b="53611"/>
          <a:stretch/>
        </p:blipFill>
        <p:spPr>
          <a:xfrm>
            <a:off x="361950" y="1333499"/>
            <a:ext cx="4535656" cy="15716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A9B0D3-402D-4DCB-A96F-0E32E362A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78" t="26620" r="20313" b="60417"/>
          <a:stretch/>
        </p:blipFill>
        <p:spPr>
          <a:xfrm>
            <a:off x="6298156" y="1499208"/>
            <a:ext cx="1992480" cy="15119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F76636E-89CE-4638-A9EA-72C5201C9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00" t="34306" r="40469" b="48750"/>
          <a:stretch/>
        </p:blipFill>
        <p:spPr>
          <a:xfrm>
            <a:off x="6298156" y="3396271"/>
            <a:ext cx="2990850" cy="116205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A6DF6BB-F9CA-4062-A00A-A76828261F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34" t="63750" r="22500" b="24861"/>
          <a:stretch/>
        </p:blipFill>
        <p:spPr>
          <a:xfrm>
            <a:off x="5893845" y="5229224"/>
            <a:ext cx="3629025" cy="7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32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029F8-CF42-46EB-A8C8-2FC956C2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35E5A0-8C01-4332-9B2F-B936F9A99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E6CC65-0EB3-4938-82A0-8FB67DD1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E8A22-14C2-4F67-9299-B64440479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6E0ECA-930F-4D3F-9B4B-B27639FB4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0AB2E8-16B9-4C2F-ADD3-701E5E77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4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21D4D-5112-448B-A256-37FF449C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C9C9C3-6CB2-465E-A286-F48E5100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BCA9DD-5C22-4CB6-A63A-F44BF204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37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08AF1-1A71-4CDC-9056-B864B947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6586B7-DAFD-4352-9847-29DAFA914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769995-9874-4A13-B1E9-CABECE47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DCB6531-9116-4F39-A8E2-7A5DD6A1E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97" t="31389" r="39141" b="54444"/>
          <a:stretch/>
        </p:blipFill>
        <p:spPr>
          <a:xfrm>
            <a:off x="1828799" y="3533775"/>
            <a:ext cx="3057525" cy="127814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7841D47-61D9-4001-B60C-655CDDF9CC5F}"/>
              </a:ext>
            </a:extLst>
          </p:cNvPr>
          <p:cNvSpPr/>
          <p:nvPr/>
        </p:nvSpPr>
        <p:spPr>
          <a:xfrm>
            <a:off x="6553200" y="3676650"/>
            <a:ext cx="3924300" cy="1466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Para acceder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8741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563A0-E7EF-4DEF-9E4A-F9219267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97CDD4-E972-4700-AD0C-33343B2B6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30D3B9-6DF0-44F5-8A6B-EA04050D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FB43F5A-7650-486D-BC29-484E6DE76878}"/>
              </a:ext>
            </a:extLst>
          </p:cNvPr>
          <p:cNvSpPr/>
          <p:nvPr/>
        </p:nvSpPr>
        <p:spPr>
          <a:xfrm>
            <a:off x="1149105" y="3851088"/>
            <a:ext cx="1336644" cy="365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34F6F97-8BC8-41DC-961C-CAA703510065}"/>
              </a:ext>
            </a:extLst>
          </p:cNvPr>
          <p:cNvSpPr/>
          <p:nvPr/>
        </p:nvSpPr>
        <p:spPr>
          <a:xfrm>
            <a:off x="2189272" y="265665"/>
            <a:ext cx="1336644" cy="365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B7B3728-CE85-43B4-A09E-035DF3413061}"/>
              </a:ext>
            </a:extLst>
          </p:cNvPr>
          <p:cNvSpPr/>
          <p:nvPr/>
        </p:nvSpPr>
        <p:spPr>
          <a:xfrm>
            <a:off x="852628" y="1209449"/>
            <a:ext cx="2272312" cy="365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8340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496E8-09FF-4350-9ED2-010B15CF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506BF-7DCD-4BA2-9629-63D05BF46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210922-BFFF-4FEA-B125-FD457915C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CDF7DAA-5D8F-451F-B8F2-F55F336CA0A3}"/>
              </a:ext>
            </a:extLst>
          </p:cNvPr>
          <p:cNvSpPr/>
          <p:nvPr/>
        </p:nvSpPr>
        <p:spPr>
          <a:xfrm>
            <a:off x="763851" y="3635489"/>
            <a:ext cx="3142324" cy="732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7CC89C4-F3EC-4B7F-91AA-F183C475B3A3}"/>
              </a:ext>
            </a:extLst>
          </p:cNvPr>
          <p:cNvSpPr/>
          <p:nvPr/>
        </p:nvSpPr>
        <p:spPr>
          <a:xfrm>
            <a:off x="7493125" y="1144588"/>
            <a:ext cx="4154378" cy="911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8543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0B32D-49A1-48E5-ACE2-C6A4CD4A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4A42D5-A526-4671-B3E3-EFF0E69B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1761F3-1EBD-416D-8FDC-7D926540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FF202E-F402-4C00-B040-C43992298AF6}"/>
              </a:ext>
            </a:extLst>
          </p:cNvPr>
          <p:cNvSpPr/>
          <p:nvPr/>
        </p:nvSpPr>
        <p:spPr>
          <a:xfrm>
            <a:off x="838200" y="3892665"/>
            <a:ext cx="2905125" cy="317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78062AE-9781-4393-B19F-CADA74B4F4CD}"/>
              </a:ext>
            </a:extLst>
          </p:cNvPr>
          <p:cNvSpPr/>
          <p:nvPr/>
        </p:nvSpPr>
        <p:spPr>
          <a:xfrm>
            <a:off x="7897614" y="5826981"/>
            <a:ext cx="3142324" cy="732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7399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5ED9A-9BE1-4503-9470-1F823D19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696D10-629D-4094-B16A-B5D59D9E4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7C6E74-473B-4EA9-971E-304FB759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5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2B63D2-BE51-49B4-ADED-11BFCBF2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7C29B7-ED32-4C11-8988-B78B6EE3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7BCC12-DF4E-4E51-9256-B57795176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97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58F33-9B6A-473E-BE7F-0D53B942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8CF70B-082D-43A6-9DDD-910A87453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53A96B-399E-4048-A197-4A6CD237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5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50A7A-D8A4-4A8D-952A-E7E0184F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6D840F-0062-46D8-A03D-462937E2A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CF769A-5FCB-479F-9D88-D0117086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20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F9083-04B0-4F91-96DE-3490ABC3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D5E719-4AB2-47C2-A049-1E74CBF4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286CC6-EA35-41D4-9059-06667738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810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122</Words>
  <Application>Microsoft Office PowerPoint</Application>
  <PresentationFormat>Panorámica</PresentationFormat>
  <Paragraphs>15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 anterior fue sin hooks …ahora sí con hooks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Antes….                        después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</cp:revision>
  <dcterms:created xsi:type="dcterms:W3CDTF">2021-12-08T01:51:24Z</dcterms:created>
  <dcterms:modified xsi:type="dcterms:W3CDTF">2021-12-08T04:50:52Z</dcterms:modified>
</cp:coreProperties>
</file>